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1" r:id="rId19"/>
  </p:sldIdLst>
  <p:sldSz cx="10058400" cy="7772400"/>
  <p:notesSz cx="6858000" cy="9144000"/>
  <p:embeddedFontLst>
    <p:embeddedFont>
      <p:font typeface="Roboto Slab" panose="020B0604020202020204" charset="0"/>
      <p:regular r:id="rId21"/>
      <p:bold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Merriweather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080" y="120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10546" y="685800"/>
            <a:ext cx="4437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9fe7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9fe7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f56e7fcc8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f56e7fcc8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f56e7fcc8_0_1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f56e7fcc8_0_1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56e7fcc8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f56e7fcc8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f56e7fcc8_0_1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f56e7fcc8_0_1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f56e7fcc8_0_1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f56e7fcc8_0_1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f56e7fcc8_0_1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f56e7fcc8_0_1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419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f56e7fcc8_0_1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f56e7fcc8_0_1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179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f56e7fcc8_0_1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f56e7fcc8_0_1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f56e7fcc8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f56e7fcc8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f56e7fcc8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f56e7fcc8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f56e7fcc8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f56e7fcc8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f56e7fcc8_0_1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f56e7fcc8_0_1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f56e7fcc8_0_1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f56e7fcc8_0_1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f56e7fcc8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f56e7fcc8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f56e7fcc8_0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f56e7fcc8_0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f56e7fcc8_0_1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f56e7fcc8_0_1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f56e7fcc8_0_1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685800"/>
            <a:ext cx="44370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f56e7fcc8_0_1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912500" y="338563"/>
            <a:ext cx="2483700" cy="18081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13100" tIns="113100" rIns="113100" bIns="113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741"/>
            <a:ext cx="5669075" cy="7758797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90865" y="2385138"/>
            <a:ext cx="5519400" cy="23859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592345" y="5930998"/>
            <a:ext cx="3817800" cy="7647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847040" y="0"/>
            <a:ext cx="5211360" cy="777168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906235" y="1941287"/>
            <a:ext cx="5253600" cy="19656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906235" y="3994054"/>
            <a:ext cx="5253600" cy="18420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847040" y="0"/>
            <a:ext cx="5211360" cy="777168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906235" y="3102311"/>
            <a:ext cx="5045700" cy="17358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75731"/>
            <a:ext cx="1141635" cy="1535712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427250" y="2368742"/>
            <a:ext cx="7742700" cy="4399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75731"/>
            <a:ext cx="1141635" cy="1535712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427250" y="2368742"/>
            <a:ext cx="3743400" cy="4399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5426543" y="2368742"/>
            <a:ext cx="3743400" cy="4399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75731"/>
            <a:ext cx="1141635" cy="1535712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75731"/>
            <a:ext cx="1141635" cy="1535712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4178700" cy="22563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427250" y="2980742"/>
            <a:ext cx="4178700" cy="36507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847040" y="0"/>
            <a:ext cx="5211360" cy="7772343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906235" y="1309793"/>
            <a:ext cx="5045700" cy="53208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75731"/>
            <a:ext cx="1141635" cy="1535712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427250" y="2505913"/>
            <a:ext cx="3339900" cy="26469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427250" y="5346311"/>
            <a:ext cx="3339900" cy="7647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5113020" y="2563751"/>
            <a:ext cx="4044600" cy="3547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6238689"/>
            <a:ext cx="768818" cy="1034585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13100" tIns="113100" rIns="113100" bIns="113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93997" y="6505900"/>
            <a:ext cx="7629600" cy="7914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100" tIns="113100" rIns="113100" bIns="1131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42870" y="1741518"/>
            <a:ext cx="9372600" cy="51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100" tIns="113100" rIns="113100" bIns="113100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100" tIns="113100" rIns="113100" bIns="113100" anchor="ctr" anchorCtr="0">
            <a:norm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12.mp4"/><Relationship Id="rId7" Type="http://schemas.openxmlformats.org/officeDocument/2006/relationships/image" Target="../media/image25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1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 idx="4294967295"/>
          </p:nvPr>
        </p:nvSpPr>
        <p:spPr>
          <a:xfrm>
            <a:off x="1011450" y="4643125"/>
            <a:ext cx="8035500" cy="1133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13100" tIns="113100" rIns="113100" bIns="1131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highlight>
                  <a:schemeClr val="dk1"/>
                </a:highlight>
                <a:latin typeface="Roboto Slab"/>
                <a:ea typeface="Roboto Slab"/>
                <a:cs typeface="Roboto Slab"/>
                <a:sym typeface="Roboto Slab"/>
              </a:rPr>
              <a:t>UNIMED</a:t>
            </a:r>
            <a:endParaRPr sz="7200">
              <a:highlight>
                <a:schemeClr val="dk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35" name="Google Shape;135;p13"/>
          <p:cNvGrpSpPr/>
          <p:nvPr/>
        </p:nvGrpSpPr>
        <p:grpSpPr>
          <a:xfrm>
            <a:off x="675000" y="691875"/>
            <a:ext cx="8708400" cy="5467275"/>
            <a:chOff x="675000" y="691875"/>
            <a:chExt cx="8708400" cy="5467275"/>
          </a:xfrm>
        </p:grpSpPr>
        <p:cxnSp>
          <p:nvCxnSpPr>
            <p:cNvPr id="136" name="Google Shape;136;p13"/>
            <p:cNvCxnSpPr/>
            <p:nvPr/>
          </p:nvCxnSpPr>
          <p:spPr>
            <a:xfrm>
              <a:off x="4786350" y="6159150"/>
              <a:ext cx="4857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7" name="Google Shape;137;p13"/>
            <p:cNvGrpSpPr/>
            <p:nvPr/>
          </p:nvGrpSpPr>
          <p:grpSpPr>
            <a:xfrm>
              <a:off x="675000" y="691875"/>
              <a:ext cx="8708400" cy="3584700"/>
              <a:chOff x="675000" y="691875"/>
              <a:chExt cx="8708400" cy="3584700"/>
            </a:xfrm>
          </p:grpSpPr>
          <p:sp>
            <p:nvSpPr>
              <p:cNvPr id="138" name="Google Shape;138;p13"/>
              <p:cNvSpPr/>
              <p:nvPr/>
            </p:nvSpPr>
            <p:spPr>
              <a:xfrm>
                <a:off x="675000" y="691875"/>
                <a:ext cx="8708400" cy="3584700"/>
              </a:xfrm>
              <a:prstGeom prst="rect">
                <a:avLst/>
              </a:prstGeom>
              <a:solidFill>
                <a:srgbClr val="000000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139" name="Google Shape;139;p13"/>
              <p:cNvCxnSpPr/>
              <p:nvPr/>
            </p:nvCxnSpPr>
            <p:spPr>
              <a:xfrm>
                <a:off x="684525" y="4035066"/>
                <a:ext cx="86892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t="20886"/>
          <a:stretch/>
        </p:blipFill>
        <p:spPr>
          <a:xfrm>
            <a:off x="3306200" y="965675"/>
            <a:ext cx="3446000" cy="267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 txBox="1">
            <a:spLocks noGrp="1"/>
          </p:cNvSpPr>
          <p:nvPr>
            <p:ph type="body" idx="4294967295"/>
          </p:nvPr>
        </p:nvSpPr>
        <p:spPr>
          <a:xfrm>
            <a:off x="1011450" y="6225950"/>
            <a:ext cx="8035500" cy="6054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Trabajo de Fin de Ciclo- Raúl Salazar Roldán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2086800" cy="7533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Médicos</a:t>
            </a:r>
            <a:endParaRPr/>
          </a:p>
        </p:txBody>
      </p:sp>
      <p:pic>
        <p:nvPicPr>
          <p:cNvPr id="2" name="D70264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6126" y="2758865"/>
            <a:ext cx="6735847" cy="359223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A8CD14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03778" y="2500856"/>
            <a:ext cx="2717101" cy="410825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14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Ubicación</a:t>
            </a:r>
            <a:endParaRPr/>
          </a:p>
        </p:txBody>
      </p:sp>
      <p:pic>
        <p:nvPicPr>
          <p:cNvPr id="2" name="280C79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999" y="2227486"/>
            <a:ext cx="8674308" cy="45452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Mí</a:t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2800" y="2512888"/>
            <a:ext cx="2974375" cy="3774724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07CC2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974" y="2624536"/>
            <a:ext cx="6437912" cy="337340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2086800" cy="7533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Citas</a:t>
            </a:r>
            <a:endParaRPr/>
          </a:p>
        </p:txBody>
      </p:sp>
      <p:pic>
        <p:nvPicPr>
          <p:cNvPr id="3" name="5F899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480" y="2191767"/>
            <a:ext cx="9448493" cy="495091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CRUD De mi </a:t>
            </a:r>
            <a:r>
              <a:rPr lang="en" dirty="0" smtClean="0"/>
              <a:t>perfil (Validaciones)</a:t>
            </a:r>
            <a:endParaRPr dirty="0"/>
          </a:p>
        </p:txBody>
      </p:sp>
      <p:pic>
        <p:nvPicPr>
          <p:cNvPr id="4" name="C3091B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371" y="2302446"/>
            <a:ext cx="8463579" cy="445219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CRUD De mi </a:t>
            </a:r>
            <a:r>
              <a:rPr lang="en" dirty="0" smtClean="0"/>
              <a:t>perfil (Update)</a:t>
            </a:r>
            <a:endParaRPr dirty="0"/>
          </a:p>
        </p:txBody>
      </p:sp>
      <p:pic>
        <p:nvPicPr>
          <p:cNvPr id="3" name="70C874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9829" y="2605054"/>
            <a:ext cx="8290121" cy="430861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0890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CRUD De mi </a:t>
            </a:r>
            <a:r>
              <a:rPr lang="en" dirty="0" smtClean="0"/>
              <a:t>perfil (Delete)</a:t>
            </a:r>
            <a:endParaRPr dirty="0"/>
          </a:p>
        </p:txBody>
      </p:sp>
      <p:pic>
        <p:nvPicPr>
          <p:cNvPr id="2" name="56CD79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89" y="2324118"/>
            <a:ext cx="8058561" cy="418826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89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1405975" y="5099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componentes adaptables</a:t>
            </a:r>
            <a:endParaRPr/>
          </a:p>
        </p:txBody>
      </p:sp>
      <p:pic>
        <p:nvPicPr>
          <p:cNvPr id="2" name="07C9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2191" y="2256397"/>
            <a:ext cx="3504439" cy="5101220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38100"/>
          </a:effectLst>
        </p:spPr>
      </p:pic>
      <p:pic>
        <p:nvPicPr>
          <p:cNvPr id="3" name="2682E0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96558" y="2256397"/>
            <a:ext cx="3452117" cy="5030228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381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43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88" y="1220888"/>
            <a:ext cx="5610225" cy="5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UNIMED?</a:t>
            </a:r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825" y="2881525"/>
            <a:ext cx="4474924" cy="280935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25" y="2881525"/>
            <a:ext cx="4464174" cy="280935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" name="Google Shape;149;p14"/>
          <p:cNvSpPr txBox="1"/>
          <p:nvPr/>
        </p:nvSpPr>
        <p:spPr>
          <a:xfrm>
            <a:off x="1227813" y="2227350"/>
            <a:ext cx="313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Facilitar la gestión de citas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5826988" y="2227350"/>
            <a:ext cx="313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Unificar varios centros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Unimed?</a:t>
            </a:r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1"/>
          </p:nvPr>
        </p:nvSpPr>
        <p:spPr>
          <a:xfrm>
            <a:off x="1157850" y="2353172"/>
            <a:ext cx="7742700" cy="7230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000"/>
              <a:t>-Actualmente trabaja de forma rápida con un solo centro y de cara al futuro permitiría más de uno.</a:t>
            </a:r>
            <a:endParaRPr sz="2000"/>
          </a:p>
        </p:txBody>
      </p:sp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1157850" y="3932925"/>
            <a:ext cx="7742700" cy="9501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8000"/>
              <a:t>-Interfaz intuitiva, sencilla, y sin información innecesaria.</a:t>
            </a:r>
            <a:endParaRPr sz="8000"/>
          </a:p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1157850" y="3209925"/>
            <a:ext cx="8012100" cy="7230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-Su estructura permite integrar fácilmente citas específicas con otros centros en un futuro.</a:t>
            </a:r>
            <a:endParaRPr sz="2000"/>
          </a:p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endParaRPr sz="2000"/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75" y="5365900"/>
            <a:ext cx="8636851" cy="14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datos</a:t>
            </a:r>
            <a:endParaRPr/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8600"/>
            <a:ext cx="9753602" cy="486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75" y="3094413"/>
            <a:ext cx="2271825" cy="24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500" y="2631601"/>
            <a:ext cx="2746950" cy="33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25" y="3358850"/>
            <a:ext cx="3007224" cy="1901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17"/>
          <p:cNvCxnSpPr>
            <a:stCxn id="173" idx="3"/>
            <a:endCxn id="171" idx="1"/>
          </p:cNvCxnSpPr>
          <p:nvPr/>
        </p:nvCxnSpPr>
        <p:spPr>
          <a:xfrm>
            <a:off x="3186749" y="4309687"/>
            <a:ext cx="870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17"/>
          <p:cNvCxnSpPr>
            <a:stCxn id="171" idx="3"/>
            <a:endCxn id="172" idx="1"/>
          </p:cNvCxnSpPr>
          <p:nvPr/>
        </p:nvCxnSpPr>
        <p:spPr>
          <a:xfrm>
            <a:off x="6329400" y="4309688"/>
            <a:ext cx="63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4282500" y="517100"/>
            <a:ext cx="14934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Inicio</a:t>
            </a:r>
            <a:endParaRPr sz="3200"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75" y="2219575"/>
            <a:ext cx="9423452" cy="4859701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4282500" y="517100"/>
            <a:ext cx="14934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Inicio</a:t>
            </a:r>
            <a:endParaRPr sz="3200" dirty="0"/>
          </a:p>
        </p:txBody>
      </p:sp>
      <p:pic>
        <p:nvPicPr>
          <p:cNvPr id="6" name="A70D0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01543" y="1272411"/>
            <a:ext cx="6966193" cy="3257707"/>
          </a:xfrm>
          <a:prstGeom prst="rect">
            <a:avLst/>
          </a:prstGeom>
          <a:ln>
            <a:solidFill>
              <a:schemeClr val="tx2"/>
            </a:solidFill>
          </a:ln>
          <a:effectLst/>
        </p:spPr>
      </p:pic>
      <p:pic>
        <p:nvPicPr>
          <p:cNvPr id="7" name="0AC4BC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67198" y="4739524"/>
            <a:ext cx="2034885" cy="2916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8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5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1401275" y="480250"/>
            <a:ext cx="1493400" cy="9636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Login</a:t>
            </a:r>
            <a:endParaRPr sz="3200"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75" y="2183100"/>
            <a:ext cx="8243052" cy="274097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950" y="5029750"/>
            <a:ext cx="5844500" cy="254352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427250" y="595000"/>
            <a:ext cx="7742700" cy="1381200"/>
          </a:xfrm>
          <a:prstGeom prst="rect">
            <a:avLst/>
          </a:prstGeom>
        </p:spPr>
        <p:txBody>
          <a:bodyPr spcFirstLastPara="1" wrap="square" lIns="113100" tIns="113100" rIns="113100" bIns="1131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Registro</a:t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25" y="2401700"/>
            <a:ext cx="4926549" cy="4824449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400" y="2401700"/>
            <a:ext cx="4626025" cy="4824451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110</Words>
  <Application>Microsoft Office PowerPoint</Application>
  <PresentationFormat>Personalizado</PresentationFormat>
  <Paragraphs>24</Paragraphs>
  <Slides>18</Slides>
  <Notes>18</Notes>
  <HiddenSlides>0</HiddenSlides>
  <MMClips>12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Roboto Slab</vt:lpstr>
      <vt:lpstr>Montserrat</vt:lpstr>
      <vt:lpstr>Lato</vt:lpstr>
      <vt:lpstr>Arial</vt:lpstr>
      <vt:lpstr>Merriweather</vt:lpstr>
      <vt:lpstr>Focus</vt:lpstr>
      <vt:lpstr>UNIMED</vt:lpstr>
      <vt:lpstr>¿Qué es UNIMED?</vt:lpstr>
      <vt:lpstr>¿Por qué Unimed?</vt:lpstr>
      <vt:lpstr>Modelo de datos</vt:lpstr>
      <vt:lpstr>Desarrollo</vt:lpstr>
      <vt:lpstr>Inicio</vt:lpstr>
      <vt:lpstr>Inicio</vt:lpstr>
      <vt:lpstr>Login</vt:lpstr>
      <vt:lpstr>Registro</vt:lpstr>
      <vt:lpstr>Médicos</vt:lpstr>
      <vt:lpstr>Ubicación</vt:lpstr>
      <vt:lpstr>Sobre Mí</vt:lpstr>
      <vt:lpstr>Citas</vt:lpstr>
      <vt:lpstr>CRUD De mi perfil (Validaciones)</vt:lpstr>
      <vt:lpstr>CRUD De mi perfil (Update)</vt:lpstr>
      <vt:lpstr>CRUD De mi perfil (Delete)</vt:lpstr>
      <vt:lpstr>Otros componentes adaptables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UNIMED</dc:title>
  <cp:lastModifiedBy>Raúl Salazar</cp:lastModifiedBy>
  <cp:revision>6</cp:revision>
  <dcterms:modified xsi:type="dcterms:W3CDTF">2021-06-10T21:23:39Z</dcterms:modified>
</cp:coreProperties>
</file>